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49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0.38</c:v>
                </c:pt>
                <c:pt idx="2">
                  <c:v>0.12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0.75</c:v>
                </c:pt>
                <c:pt idx="1">
                  <c:v>0.19</c:v>
                </c:pt>
                <c:pt idx="2">
                  <c:v>0.06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0.66</c:v>
                </c:pt>
                <c:pt idx="1">
                  <c:v>0.3</c:v>
                </c:pt>
                <c:pt idx="2">
                  <c:v>0.04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0.23</c:v>
                </c:pt>
                <c:pt idx="2">
                  <c:v>0.01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0.24</c:v>
                </c:pt>
                <c:pt idx="2">
                  <c:v>0.05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0.26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0.26</c:v>
                </c:pt>
                <c:pt idx="1">
                  <c:v>0.43</c:v>
                </c:pt>
                <c:pt idx="2">
                  <c:v>0.31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0.28999999999999998</c:v>
                </c:pt>
                <c:pt idx="2">
                  <c:v>0.22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0.39</c:v>
                </c:pt>
                <c:pt idx="2">
                  <c:v>0.1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0.88</c:v>
                </c:pt>
                <c:pt idx="1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0.97</c:v>
                </c:pt>
                <c:pt idx="1">
                  <c:v>0.03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0.26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0.28999999999999998</c:v>
                </c:pt>
                <c:pt idx="2">
                  <c:v>0.04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0.77</c:v>
                </c:pt>
                <c:pt idx="1">
                  <c:v>0.18</c:v>
                </c:pt>
                <c:pt idx="2">
                  <c:v>0.05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5003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5003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Ashville Medical Centre Pms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Oaks Park Primary Cc, Thornton Road, Kendray, Barnsley S70 3NE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339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C85003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https://gp-patient.co.uk/PatientExperiences?practicecode=C85003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Ashville Medical Centre Pms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56%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Ashville Medical Centre Pms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Oaks Park Primary Cc, Thornton Road, Kendray, Barnsley S70 3NE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C85003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339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https://gp-patient.co.uk/PatientExperiences?practicecode=C85003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Ashville Medical Centre Pms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610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UTLEY, Lydia (ASHVILLE MEDICAL CENTRE PMS PRACTICE)</cp:lastModifiedBy>
  <cp:revision>235</cp:revision>
  <dcterms:created xsi:type="dcterms:W3CDTF">2022-02-15T10:00:54Z</dcterms:created>
  <dcterms:modified xsi:type="dcterms:W3CDTF">2024-07-30T13:29:44Z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